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4" r:id="rId8"/>
    <p:sldId id="263" r:id="rId9"/>
    <p:sldId id="265" r:id="rId10"/>
    <p:sldId id="266" r:id="rId11"/>
    <p:sldId id="267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A8"/>
    <a:srgbClr val="000000"/>
    <a:srgbClr val="B90000"/>
    <a:srgbClr val="8E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386A-A570-493C-99A5-253D75794642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2E0-C7EE-491F-B6F3-867B839C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4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386A-A570-493C-99A5-253D75794642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2E0-C7EE-491F-B6F3-867B839C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9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386A-A570-493C-99A5-253D75794642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2E0-C7EE-491F-B6F3-867B839C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55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386A-A570-493C-99A5-253D75794642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2E0-C7EE-491F-B6F3-867B839C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386A-A570-493C-99A5-253D75794642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2E0-C7EE-491F-B6F3-867B839C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5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386A-A570-493C-99A5-253D75794642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2E0-C7EE-491F-B6F3-867B839C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8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386A-A570-493C-99A5-253D75794642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2E0-C7EE-491F-B6F3-867B839C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4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386A-A570-493C-99A5-253D75794642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2E0-C7EE-491F-B6F3-867B839C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5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386A-A570-493C-99A5-253D75794642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2E0-C7EE-491F-B6F3-867B839C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5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386A-A570-493C-99A5-253D75794642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2E0-C7EE-491F-B6F3-867B839C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0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386A-A570-493C-99A5-253D75794642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2E0-C7EE-491F-B6F3-867B839C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1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386A-A570-493C-99A5-253D75794642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42E0-C7EE-491F-B6F3-867B839C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Гомельский государственный университет </a:t>
            </a:r>
            <a:br>
              <a:rPr lang="ru-RU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имени Франциска Скорины</a:t>
            </a:r>
            <a:br>
              <a:rPr lang="ru-RU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en-US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4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представляет</a:t>
            </a:r>
            <a:r>
              <a:rPr lang="ru-RU" sz="4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sz="4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4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проект </a:t>
            </a:r>
            <a:r>
              <a:rPr lang="en-US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en-US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53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CC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</a:t>
            </a:r>
            <a:r>
              <a:rPr lang="ru-RU" sz="53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Межвузовский фестиваль студенчества</a:t>
            </a:r>
            <a:r>
              <a:rPr lang="ru-RU" sz="53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CC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»</a:t>
            </a:r>
            <a:endParaRPr lang="ru-RU" sz="5300" dirty="0">
              <a:solidFill>
                <a:srgbClr val="CC0000"/>
              </a:solidFill>
            </a:endParaRPr>
          </a:p>
        </p:txBody>
      </p:sp>
      <p:pic>
        <p:nvPicPr>
          <p:cNvPr id="1026" name="Picture 2" descr="D:\ОТДЕЛ МОЛОДЕЖНЫХ ИНИЦИАТИВ\КАРТИНКИ\Для работы\Университет_ОМИСС\эмблема одн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1" y="0"/>
            <a:ext cx="150336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4" descr="sm_f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520056" cy="110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4000" b="1" dirty="0" err="1" smtClean="0">
                <a:solidFill>
                  <a:srgbClr val="0038A8"/>
                </a:solidFill>
                <a:latin typeface="Malahit" pitchFamily="2" charset="0"/>
              </a:rPr>
              <a:t>Книгосушка</a:t>
            </a:r>
            <a:endParaRPr lang="ru-RU" sz="4000" b="1" dirty="0" smtClean="0">
              <a:solidFill>
                <a:srgbClr val="0038A8"/>
              </a:solidFill>
              <a:latin typeface="Malahit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01" y="1196752"/>
            <a:ext cx="7416824" cy="55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33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38A8"/>
                </a:solidFill>
                <a:latin typeface="Malahit" pitchFamily="2" charset="0"/>
              </a:rPr>
              <a:t>Ярмарка вакансий</a:t>
            </a:r>
            <a:br>
              <a:rPr lang="ru-RU" sz="3600" b="1" dirty="0" smtClean="0">
                <a:solidFill>
                  <a:srgbClr val="0038A8"/>
                </a:solidFill>
                <a:latin typeface="Malahit" pitchFamily="2" charset="0"/>
              </a:rPr>
            </a:br>
            <a:r>
              <a:rPr lang="ru-RU" sz="3600" b="1" dirty="0" smtClean="0">
                <a:solidFill>
                  <a:srgbClr val="0038A8"/>
                </a:solidFill>
                <a:latin typeface="Malahit" pitchFamily="2" charset="0"/>
              </a:rPr>
              <a:t>«Я могу»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96" y="1700808"/>
            <a:ext cx="7272808" cy="4842159"/>
          </a:xfrm>
        </p:spPr>
      </p:pic>
    </p:spTree>
    <p:extLst>
      <p:ext uri="{BB962C8B-B14F-4D97-AF65-F5344CB8AC3E}">
        <p14:creationId xmlns:p14="http://schemas.microsoft.com/office/powerpoint/2010/main" val="5249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32" y="620688"/>
            <a:ext cx="7677136" cy="2919788"/>
          </a:xfrm>
        </p:spPr>
      </p:pic>
      <p:pic>
        <p:nvPicPr>
          <p:cNvPr id="4" name="Picture 2" descr="D:\ОТДЕЛ МОЛОДЕЖНЫХ ИНИЦИАТИВ\КАРТИНКИ\Для работы\Университет_ОМИСС\эмблема одн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1" y="0"/>
            <a:ext cx="150336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sm_ful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520056" cy="110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32" y="3573016"/>
            <a:ext cx="7677136" cy="29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88640"/>
            <a:ext cx="1463772" cy="155878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5127311"/>
            <a:ext cx="1512168" cy="1512168"/>
          </a:xfrm>
        </p:spPr>
      </p:pic>
      <p:pic>
        <p:nvPicPr>
          <p:cNvPr id="9" name="Рисунок 8" descr="1288957852_gomel_0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568" y="1700808"/>
            <a:ext cx="4404864" cy="2943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10" y="3356992"/>
            <a:ext cx="1440160" cy="1649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568" y="5229200"/>
            <a:ext cx="1790429" cy="1308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1193284"/>
            <a:ext cx="1842392" cy="13338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185" y="3429000"/>
            <a:ext cx="1514475" cy="15049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38305"/>
            <a:ext cx="2046040" cy="152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01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38A8"/>
                </a:solidFill>
                <a:latin typeface="Garamond" pitchFamily="18" charset="0"/>
              </a:rPr>
              <a:t>Участники проекта</a:t>
            </a: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479425" y="1124744"/>
            <a:ext cx="8185150" cy="432048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400" b="1" dirty="0" smtClean="0">
                <a:solidFill>
                  <a:srgbClr val="8E3432"/>
                </a:solidFill>
                <a:latin typeface="Garamond" pitchFamily="18" charset="0"/>
              </a:rPr>
              <a:t>Студенты и преподаватели высших учебных заведений </a:t>
            </a:r>
            <a:r>
              <a:rPr lang="ru-RU" sz="3400" b="1" dirty="0" err="1" smtClean="0">
                <a:solidFill>
                  <a:srgbClr val="8E3432"/>
                </a:solidFill>
                <a:latin typeface="Garamond" pitchFamily="18" charset="0"/>
              </a:rPr>
              <a:t>г.Гомеля</a:t>
            </a:r>
            <a:endParaRPr lang="ru-RU" sz="3400" b="1" dirty="0" smtClean="0">
              <a:solidFill>
                <a:srgbClr val="8E3432"/>
              </a:solidFill>
              <a:latin typeface="Garamond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3400" b="1" dirty="0" smtClean="0">
                <a:solidFill>
                  <a:srgbClr val="8E3432"/>
                </a:solidFill>
                <a:latin typeface="Garamond" pitchFamily="18" charset="0"/>
              </a:rPr>
              <a:t>ПО ОО «БРСМ»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3400" b="1" dirty="0" smtClean="0">
                <a:solidFill>
                  <a:srgbClr val="8E3432"/>
                </a:solidFill>
                <a:latin typeface="Garamond" pitchFamily="18" charset="0"/>
              </a:rPr>
              <a:t>Студенческие профкомы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3400" b="1" dirty="0" err="1" smtClean="0">
                <a:solidFill>
                  <a:srgbClr val="8E3432"/>
                </a:solidFill>
                <a:latin typeface="Garamond" pitchFamily="18" charset="0"/>
              </a:rPr>
              <a:t>Студсоветы</a:t>
            </a:r>
            <a:endParaRPr lang="ru-RU" sz="3400" b="1" dirty="0" smtClean="0">
              <a:solidFill>
                <a:srgbClr val="8E3432"/>
              </a:solidFill>
              <a:latin typeface="Garamond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dirty="0" smtClean="0">
              <a:solidFill>
                <a:srgbClr val="8E3432"/>
              </a:solidFill>
              <a:latin typeface="Garamond" pitchFamily="18" charset="0"/>
            </a:endParaRPr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09988"/>
            <a:ext cx="914400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28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-180528" y="287338"/>
            <a:ext cx="540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5400" b="1" dirty="0" smtClean="0">
                <a:solidFill>
                  <a:srgbClr val="0038A8"/>
                </a:solidFill>
                <a:latin typeface="Isabella-Decor" pitchFamily="82" charset="0"/>
              </a:rPr>
              <a:t>Цели и задачи </a:t>
            </a:r>
            <a:r>
              <a:rPr lang="ru-RU" sz="5400" b="1" dirty="0">
                <a:solidFill>
                  <a:srgbClr val="0038A8"/>
                </a:solidFill>
                <a:latin typeface="Isabella-Decor" pitchFamily="82" charset="0"/>
              </a:rPr>
              <a:t/>
            </a:r>
            <a:br>
              <a:rPr lang="ru-RU" sz="5400" b="1" dirty="0">
                <a:solidFill>
                  <a:srgbClr val="0038A8"/>
                </a:solidFill>
                <a:latin typeface="Isabella-Decor" pitchFamily="82" charset="0"/>
              </a:rPr>
            </a:br>
            <a:r>
              <a:rPr lang="ru-RU" sz="5400" b="1" dirty="0" smtClean="0">
                <a:solidFill>
                  <a:srgbClr val="0038A8"/>
                </a:solidFill>
                <a:latin typeface="Isabella-Decor" pitchFamily="82" charset="0"/>
              </a:rPr>
              <a:t> проекта</a:t>
            </a:r>
          </a:p>
        </p:txBody>
      </p:sp>
      <p:sp>
        <p:nvSpPr>
          <p:cNvPr id="5126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5932644" cy="4843735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     Повышение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роли </a:t>
            </a:r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студенчес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кого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актива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в области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в развитии инициативы, лидерских качеств, содействие раскрытию творческого и организаторского потенциала студентов в рамках реализации государственной молодежной политики.</a:t>
            </a:r>
          </a:p>
          <a:p>
            <a:pPr algn="just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Раскрытие творческого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образо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вательного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, социального и духовно-нравственного потенциала студенчества.</a:t>
            </a:r>
          </a:p>
          <a:p>
            <a:pPr eaLnBrk="1" hangingPunct="1">
              <a:buFont typeface="Wingdings" pitchFamily="2" charset="2"/>
              <a:buChar char="Ø"/>
              <a:tabLst>
                <a:tab pos="457200" algn="l"/>
              </a:tabLst>
            </a:pPr>
            <a:endParaRPr lang="ru-RU" sz="2500" b="1" dirty="0" smtClean="0">
              <a:solidFill>
                <a:srgbClr val="B9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862">
            <a:off x="5566850" y="489982"/>
            <a:ext cx="346211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148" y="3401361"/>
            <a:ext cx="3004939" cy="28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4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latin typeface="Malahit" pitchFamily="2" charset="0"/>
              </a:rPr>
              <a:t>Создание оргкомитета фестиваля из числа студентов всех вузов на базе областного комитета ОО «БРСМ»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295" y="1959737"/>
            <a:ext cx="6548337" cy="43513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0353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11113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0408" y="728700"/>
            <a:ext cx="8928992" cy="6030912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v"/>
              <a:defRPr/>
            </a:pPr>
            <a:endParaRPr lang="ru-RU" b="1" dirty="0" smtClean="0"/>
          </a:p>
          <a:p>
            <a:pPr algn="ctr">
              <a:buFont typeface="Wingdings" pitchFamily="2" charset="2"/>
              <a:buChar char="v"/>
              <a:defRPr/>
            </a:pPr>
            <a:r>
              <a:rPr lang="ru-RU" b="1" u="sng" dirty="0" smtClean="0">
                <a:solidFill>
                  <a:srgbClr val="B90000"/>
                </a:solidFill>
              </a:rPr>
              <a:t>Подготовительный этап</a:t>
            </a:r>
          </a:p>
          <a:p>
            <a:pPr lvl="0">
              <a:buFont typeface="Wingdings" pitchFamily="2" charset="2"/>
              <a:buChar char="v"/>
            </a:pPr>
            <a:r>
              <a:rPr lang="ru-RU" sz="3400" b="1" dirty="0" smtClean="0"/>
              <a:t>Создание </a:t>
            </a:r>
            <a:r>
              <a:rPr lang="ru-RU" sz="3400" b="1" dirty="0"/>
              <a:t>оргкомитета мероприятия </a:t>
            </a:r>
          </a:p>
          <a:p>
            <a:pPr lvl="0">
              <a:buFont typeface="Wingdings" pitchFamily="2" charset="2"/>
              <a:buChar char="v"/>
            </a:pPr>
            <a:r>
              <a:rPr lang="ru-RU" sz="3400" b="1" dirty="0"/>
              <a:t>Утверждение Положения </a:t>
            </a:r>
            <a:r>
              <a:rPr lang="ru-RU" sz="3400" b="1" dirty="0" smtClean="0"/>
              <a:t>о</a:t>
            </a:r>
            <a:r>
              <a:rPr lang="en-US" sz="3400" b="1" dirty="0" smtClean="0"/>
              <a:t> </a:t>
            </a:r>
            <a:r>
              <a:rPr lang="ru-RU" sz="3400" b="1" dirty="0" smtClean="0"/>
              <a:t>фестивале</a:t>
            </a:r>
            <a:endParaRPr lang="ru-RU" sz="3400" b="1" dirty="0"/>
          </a:p>
          <a:p>
            <a:pPr lvl="0">
              <a:buFont typeface="Wingdings" pitchFamily="2" charset="2"/>
              <a:buChar char="v"/>
            </a:pPr>
            <a:r>
              <a:rPr lang="ru-RU" sz="3400" b="1" dirty="0"/>
              <a:t>Создание страниц проекта в  социальных сетях + брошюры</a:t>
            </a:r>
          </a:p>
          <a:p>
            <a:pPr lvl="0">
              <a:buFont typeface="Wingdings" pitchFamily="2" charset="2"/>
              <a:buChar char="v"/>
            </a:pPr>
            <a:r>
              <a:rPr lang="ru-RU" sz="3400" b="1" dirty="0"/>
              <a:t>Формирование </a:t>
            </a:r>
            <a:r>
              <a:rPr lang="ru-RU" sz="3400" b="1" dirty="0" smtClean="0"/>
              <a:t>оргкомитетов </a:t>
            </a:r>
            <a:r>
              <a:rPr lang="ru-RU" sz="3400" b="1" dirty="0"/>
              <a:t>университетов, отвечающих за организацию мероприятия</a:t>
            </a:r>
          </a:p>
          <a:p>
            <a:pPr lvl="0">
              <a:buFont typeface="Wingdings" pitchFamily="2" charset="2"/>
              <a:buChar char="v"/>
            </a:pPr>
            <a:r>
              <a:rPr lang="ru-RU" sz="3400" b="1" dirty="0"/>
              <a:t>Утверждение плана мероприятий</a:t>
            </a:r>
          </a:p>
          <a:p>
            <a:pPr lvl="0">
              <a:buFont typeface="Wingdings" pitchFamily="2" charset="2"/>
              <a:buChar char="v"/>
            </a:pPr>
            <a:r>
              <a:rPr lang="ru-RU" sz="3400" b="1" dirty="0" smtClean="0"/>
              <a:t>Создание консультативного пункта</a:t>
            </a:r>
            <a:endParaRPr lang="ru-RU" sz="34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69531" y="404664"/>
            <a:ext cx="5400600" cy="64807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38A8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38A8"/>
                </a:solidFill>
              </a:rPr>
              <a:t>Этапы </a:t>
            </a:r>
            <a:r>
              <a:rPr lang="ru-RU" sz="3200" b="1" dirty="0">
                <a:solidFill>
                  <a:srgbClr val="0038A8"/>
                </a:solidFill>
              </a:rPr>
              <a:t>реализации проекта</a:t>
            </a:r>
          </a:p>
          <a:p>
            <a:pPr algn="ctr"/>
            <a:endParaRPr lang="ru-RU" sz="2000" dirty="0" smtClean="0">
              <a:solidFill>
                <a:srgbClr val="0038A8"/>
              </a:solidFill>
            </a:endParaRPr>
          </a:p>
          <a:p>
            <a:pPr algn="ctr"/>
            <a:endParaRPr lang="ru-RU" sz="2000" dirty="0">
              <a:solidFill>
                <a:srgbClr val="003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52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2586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smtClean="0"/>
              <a:t>В </a:t>
            </a:r>
            <a:r>
              <a:rPr lang="ru-RU" sz="3600" b="1" dirty="0"/>
              <a:t>рамках межвузовского фестиваля обеспечивается организация </a:t>
            </a:r>
            <a:r>
              <a:rPr lang="ru-RU" sz="3600" b="1" dirty="0" smtClean="0"/>
              <a:t>разно-образных </a:t>
            </a:r>
            <a:r>
              <a:rPr lang="ru-RU" sz="3600" b="1" dirty="0"/>
              <a:t>молодежных мероприятий (акций, встреч, </a:t>
            </a:r>
            <a:r>
              <a:rPr lang="ru-RU" sz="3600" b="1" dirty="0" err="1"/>
              <a:t>флэшмобов</a:t>
            </a:r>
            <a:r>
              <a:rPr lang="ru-RU" sz="3600" b="1" dirty="0"/>
              <a:t> и </a:t>
            </a:r>
            <a:r>
              <a:rPr lang="ru-RU" sz="3600" b="1" dirty="0" err="1"/>
              <a:t>т.д</a:t>
            </a:r>
            <a:r>
              <a:rPr lang="ru-RU" sz="3600" b="1" dirty="0"/>
              <a:t>). Организация мероприятий позволит студентам каждого вуза наиболее полно презентовать свои достижения, привлечь максимальное количество студентов и преподавателей к участию.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ru-RU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69531" y="404664"/>
            <a:ext cx="5400600" cy="64807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38A8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38A8"/>
                </a:solidFill>
              </a:rPr>
              <a:t>Основной этап</a:t>
            </a:r>
            <a:endParaRPr lang="ru-RU" sz="3200" b="1" dirty="0">
              <a:solidFill>
                <a:srgbClr val="0038A8"/>
              </a:solidFill>
            </a:endParaRPr>
          </a:p>
          <a:p>
            <a:pPr algn="ctr"/>
            <a:endParaRPr lang="ru-RU" sz="2000" dirty="0" smtClean="0">
              <a:solidFill>
                <a:srgbClr val="0038A8"/>
              </a:solidFill>
            </a:endParaRPr>
          </a:p>
          <a:p>
            <a:pPr algn="ctr"/>
            <a:endParaRPr lang="ru-RU" sz="2000" dirty="0">
              <a:solidFill>
                <a:srgbClr val="003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58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10369" y="380603"/>
            <a:ext cx="7834040" cy="1608238"/>
          </a:xfrm>
        </p:spPr>
        <p:txBody>
          <a:bodyPr>
            <a:prstTxWarp prst="textCascade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Историко-культурный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день</a:t>
            </a:r>
          </a:p>
        </p:txBody>
      </p:sp>
      <p:sp>
        <p:nvSpPr>
          <p:cNvPr id="8196" name="Объект 2"/>
          <p:cNvSpPr>
            <a:spLocks noGrp="1"/>
          </p:cNvSpPr>
          <p:nvPr>
            <p:ph idx="1"/>
          </p:nvPr>
        </p:nvSpPr>
        <p:spPr>
          <a:xfrm>
            <a:off x="657225" y="3743325"/>
            <a:ext cx="7886700" cy="24336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 </a:t>
            </a:r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76872"/>
            <a:ext cx="3829050" cy="2549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692885"/>
            <a:ext cx="2349780" cy="3133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437112"/>
            <a:ext cx="2785872" cy="2089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83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6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8A8"/>
                </a:solidFill>
                <a:latin typeface="Malahit" pitchFamily="2" charset="0"/>
              </a:rPr>
              <a:t>Волонтерская акция</a:t>
            </a:r>
            <a:br>
              <a:rPr lang="ru-RU" sz="3200" b="1" dirty="0" smtClean="0">
                <a:solidFill>
                  <a:srgbClr val="0038A8"/>
                </a:solidFill>
                <a:latin typeface="Malahit" pitchFamily="2" charset="0"/>
              </a:rPr>
            </a:br>
            <a:r>
              <a:rPr lang="ru-RU" sz="3200" b="1" dirty="0" smtClean="0">
                <a:solidFill>
                  <a:srgbClr val="0038A8"/>
                </a:solidFill>
                <a:latin typeface="Malahit" pitchFamily="2" charset="0"/>
              </a:rPr>
              <a:t>«Поможем братьям нашим меньшим»</a:t>
            </a:r>
            <a:endParaRPr lang="ru-RU" sz="3600" b="1" dirty="0">
              <a:solidFill>
                <a:srgbClr val="0038A8"/>
              </a:solidFill>
              <a:latin typeface="Malahit" pitchFamily="2" charset="0"/>
            </a:endParaRPr>
          </a:p>
        </p:txBody>
      </p:sp>
      <p:sp>
        <p:nvSpPr>
          <p:cNvPr id="10244" name="Объект 2"/>
          <p:cNvSpPr>
            <a:spLocks noGrp="1"/>
          </p:cNvSpPr>
          <p:nvPr>
            <p:ph idx="1"/>
          </p:nvPr>
        </p:nvSpPr>
        <p:spPr>
          <a:xfrm>
            <a:off x="1228725" y="3248025"/>
            <a:ext cx="7286625" cy="29289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 smtClean="0"/>
              <a:t>                                                                 </a:t>
            </a:r>
            <a:r>
              <a:rPr lang="ru-RU" dirty="0" smtClean="0"/>
              <a:t>  </a:t>
            </a:r>
          </a:p>
        </p:txBody>
      </p:sp>
      <p:pic>
        <p:nvPicPr>
          <p:cNvPr id="9" name="Picture 4" descr="x_f54b27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16" y="1484784"/>
            <a:ext cx="3084513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SCN368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1593" y="1700808"/>
            <a:ext cx="5329383" cy="362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x_96a3d4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866054"/>
            <a:ext cx="205370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88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BF8BE4-FD50-4ED5-9BEA-975FF17122A2}"/>
</file>

<file path=customXml/itemProps2.xml><?xml version="1.0" encoding="utf-8"?>
<ds:datastoreItem xmlns:ds="http://schemas.openxmlformats.org/officeDocument/2006/customXml" ds:itemID="{7E908ECD-9118-46B5-AABA-27216977E734}"/>
</file>

<file path=customXml/itemProps3.xml><?xml version="1.0" encoding="utf-8"?>
<ds:datastoreItem xmlns:ds="http://schemas.openxmlformats.org/officeDocument/2006/customXml" ds:itemID="{A324BDD6-1E9B-4217-8F57-418573230B2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166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Гомельский государственный университет  имени Франциска Скорины  представляет проект  «Межвузовский фестиваль студенчества»</vt:lpstr>
      <vt:lpstr>Презентация PowerPoint</vt:lpstr>
      <vt:lpstr>Участники проекта</vt:lpstr>
      <vt:lpstr>Цели и задачи   проекта</vt:lpstr>
      <vt:lpstr>Создание оргкомитета фестиваля из числа студентов всех вузов на базе областного комитета ОО «БРСМ»</vt:lpstr>
      <vt:lpstr>Презентация PowerPoint</vt:lpstr>
      <vt:lpstr>Презентация PowerPoint</vt:lpstr>
      <vt:lpstr>Историко-культурный   день</vt:lpstr>
      <vt:lpstr>Волонтерская акция «Поможем братьям нашим меньшим»</vt:lpstr>
      <vt:lpstr>Книгосушка</vt:lpstr>
      <vt:lpstr>Ярмарка вакансий «Я могу»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Гомельский государственный университет  имени Франциска Скорины  представляет проект  «Путешествуя по Гомелю:  из прошлого в настоящее»</dc:title>
  <dc:creator>Dmitry Tarasov</dc:creator>
  <cp:lastModifiedBy>Dmitry Tarasov</cp:lastModifiedBy>
  <cp:revision>104</cp:revision>
  <cp:lastPrinted>2013-11-05T09:10:02Z</cp:lastPrinted>
  <dcterms:created xsi:type="dcterms:W3CDTF">2013-11-05T08:26:29Z</dcterms:created>
  <dcterms:modified xsi:type="dcterms:W3CDTF">2016-01-22T08:12:49Z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